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002C9C6-8347-C045-8D9B-FD9D207F7E80}"/>
              </a:ext>
            </a:extLst>
          </p:cNvPr>
          <p:cNvGrpSpPr/>
          <p:nvPr/>
        </p:nvGrpSpPr>
        <p:grpSpPr>
          <a:xfrm>
            <a:off x="-22552" y="-46537"/>
            <a:ext cx="24455848" cy="13307790"/>
            <a:chOff x="-22552" y="-46537"/>
            <a:chExt cx="24455848" cy="13307790"/>
          </a:xfrm>
        </p:grpSpPr>
        <p:pic>
          <p:nvPicPr>
            <p:cNvPr id="119" name="CulturalProbes.jpg"/>
            <p:cNvPicPr>
              <a:picLocks noChangeAspect="1"/>
            </p:cNvPicPr>
            <p:nvPr/>
          </p:nvPicPr>
          <p:blipFill>
            <a:blip r:embed="rId2"/>
            <a:srcRect t="15324" b="15324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46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921925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850732" cy="49688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Getting to know your users through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 playful and provocative tasks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endParaRPr/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40397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672686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248E013-ECFC-2042-850B-A01F8C2988EC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FF1036F-6FB0-5546-826B-1214C0B8D194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598191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Cultural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Probes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7C8D35-DF72-E146-8F4C-E48ADF70C136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138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7" name="Shape 19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1CB1442-0379-E942-8063-3C1D87BAA63D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169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86A4BBBB-6F02-A449-852E-3B7687C8342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BBC93E62-C9E8-E64D-976D-C928270F9C8C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B35BC7CA-C79F-B745-A27D-ECFDBBEC854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0C186F92-7F39-EF4D-A318-C2BDCB3D2F4E}"/>
                </a:ext>
              </a:extLst>
            </p:cNvPr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2E975D95-87C6-984D-AF57-793EE9F40E93}"/>
                </a:ext>
              </a:extLst>
            </p:cNvPr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83C7775A-1859-9845-842D-C4E379DD370C}"/>
                </a:ext>
              </a:extLst>
            </p:cNvPr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5" name="Shape 21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217" name="Shape 217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5" name="Shape 22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7" name="Shape 22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CA8B15E-08C9-6E4C-BC35-7883EE230ADC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200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F31B4154-ABAA-E147-9AF2-FF61B241061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1FEE9EDD-6AC5-E442-8250-42C9515FBD3E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1598EFA6-6A45-9C4F-8004-F9ABFBF8F1E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37DB59BE-97D8-3149-80D1-339A91CBA033}"/>
                </a:ext>
              </a:extLst>
            </p:cNvPr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DB0473C6-9FD1-4E42-AA96-D14209F183AA}"/>
                </a:ext>
              </a:extLst>
            </p:cNvPr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DD8687EC-AF5D-374F-9985-DDDE2877903F}"/>
                </a:ext>
              </a:extLst>
            </p:cNvPr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  <p:sp>
        <p:nvSpPr>
          <p:cNvPr id="229" name="Shape 229"/>
          <p:cNvSpPr/>
          <p:nvPr/>
        </p:nvSpPr>
        <p:spPr>
          <a:xfrm>
            <a:off x="80896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6" name="Shape 24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248" name="Shape 248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6" name="Shape 25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8" name="Shape 25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534292A-68D4-364A-BF48-BFB183B9EB7B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231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B9B9A238-6805-A14E-9EFA-9C81A864B1C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686BD54C-D3E7-F24B-842E-1FFCD747B668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FCC5A053-8343-2249-A01A-04825FE3519D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18D8EC05-0543-564D-995F-E23AA5F6AB8E}"/>
                </a:ext>
              </a:extLst>
            </p:cNvPr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53C1E457-8DEA-4947-84DD-CD528246FB5F}"/>
                </a:ext>
              </a:extLst>
            </p:cNvPr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DE46C0EB-8253-314D-A67E-DDADF72CCF83}"/>
                </a:ext>
              </a:extLst>
            </p:cNvPr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  <p:sp>
        <p:nvSpPr>
          <p:cNvPr id="260" name="Shape 260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7" name="Shape 2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279" name="Shape 279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87" name="Shape 28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89" name="Shape 28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EBF5E4-F692-3748-8782-37535FAEDA32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262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B21D7B0D-AF53-9841-9C66-A29F71DD830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7B11DB80-73B2-5345-83B0-75EDB309A599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9B1B0F4B-E82D-1640-97A0-2779F664CAB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B8625CBF-094C-D649-B474-6AB7A52E832B}"/>
                </a:ext>
              </a:extLst>
            </p:cNvPr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9F9E45C2-6D1B-EB49-BB56-0039084760B0}"/>
                </a:ext>
              </a:extLst>
            </p:cNvPr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9572A920-BDC8-FC49-9475-9C559978ED98}"/>
                </a:ext>
              </a:extLst>
            </p:cNvPr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  <p:sp>
        <p:nvSpPr>
          <p:cNvPr id="291" name="Shape 291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08" name="Shape 30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[2-3 hrs]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[2-4 hrs]</a:t>
            </a:r>
          </a:p>
        </p:txBody>
      </p:sp>
      <p:sp>
        <p:nvSpPr>
          <p:cNvPr id="310" name="Shape 310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18" name="Shape 31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20" name="Shape 32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52669E-D17D-884A-ACD9-48B7C234E38A}"/>
              </a:ext>
            </a:extLst>
          </p:cNvPr>
          <p:cNvGrpSpPr/>
          <p:nvPr/>
        </p:nvGrpSpPr>
        <p:grpSpPr>
          <a:xfrm>
            <a:off x="-11907" y="-269701"/>
            <a:ext cx="24474866" cy="13530954"/>
            <a:chOff x="-11907" y="-269701"/>
            <a:chExt cx="24474866" cy="13530954"/>
          </a:xfrm>
        </p:grpSpPr>
        <p:pic>
          <p:nvPicPr>
            <p:cNvPr id="293" name="CulturalProbes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basic cultural probe kit, deliver it to a small group of participants and interpret the returned probes. Focus on your own design problem, or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follow the ‘Supermarket of the Future’ design brief (p.143). 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0837354" y="12508777"/>
              <a:ext cx="130272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Gunnar Bothner-By,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https://www.flickr.com/photos/gcbb/3234180323/ https://www.flickr.com/photos/gcbb/3235030262/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73643432-A849-A84E-8BEC-A9F9FE3354D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72E3ECF0-2F51-AE48-A6F8-3BEAC2A7265A}"/>
                </a:ext>
              </a:extLst>
            </p:cNvPr>
            <p:cNvSpPr/>
            <p:nvPr/>
          </p:nvSpPr>
          <p:spPr>
            <a:xfrm>
              <a:off x="19212262" y="290075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46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E277A359-7AAF-D34D-A7A9-012F853DD73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8894566E-7BD0-6649-B436-2187958E59F9}"/>
                </a:ext>
              </a:extLst>
            </p:cNvPr>
            <p:cNvSpPr/>
            <p:nvPr/>
          </p:nvSpPr>
          <p:spPr>
            <a:xfrm>
              <a:off x="18909090" y="3080202"/>
              <a:ext cx="5312792" cy="296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3–4 people, printed maps,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small notepads,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envelopes or boxes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dirty="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6" name="Shape 159">
              <a:extLst>
                <a:ext uri="{FF2B5EF4-FFF2-40B4-BE49-F238E27FC236}">
                  <a16:creationId xmlns:a16="http://schemas.microsoft.com/office/drawing/2014/main" id="{5E3F07DA-A3F7-AB41-AEBC-F40BDCC7F9EC}"/>
                </a:ext>
              </a:extLst>
            </p:cNvPr>
            <p:cNvSpPr/>
            <p:nvPr/>
          </p:nvSpPr>
          <p:spPr>
            <a:xfrm>
              <a:off x="504899" y="-269701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Cultural</a:t>
              </a:r>
            </a:p>
          </p:txBody>
        </p:sp>
        <p:sp>
          <p:nvSpPr>
            <p:cNvPr id="37" name="Shape 162">
              <a:extLst>
                <a:ext uri="{FF2B5EF4-FFF2-40B4-BE49-F238E27FC236}">
                  <a16:creationId xmlns:a16="http://schemas.microsoft.com/office/drawing/2014/main" id="{7A48704B-EABD-ED42-BC96-690FD60915E8}"/>
                </a:ext>
              </a:extLst>
            </p:cNvPr>
            <p:cNvSpPr/>
            <p:nvPr/>
          </p:nvSpPr>
          <p:spPr>
            <a:xfrm>
              <a:off x="504899" y="2428811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Probes</a:t>
              </a:r>
            </a:p>
          </p:txBody>
        </p:sp>
      </p:grpSp>
      <p:sp>
        <p:nvSpPr>
          <p:cNvPr id="322" name="Shape 322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B537C5B-72F3-6249-8E3C-88B4139D6B07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1206</Words>
  <Application>Microsoft Macintosh PowerPoint</Application>
  <PresentationFormat>Custom</PresentationFormat>
  <Paragraphs>173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12</cp:revision>
  <dcterms:modified xsi:type="dcterms:W3CDTF">2020-01-09T04:28:53Z</dcterms:modified>
</cp:coreProperties>
</file>